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0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h.humberrecoverycollege.nhs.uk/youth" TargetMode="External"/><Relationship Id="rId2" Type="http://schemas.openxmlformats.org/officeDocument/2006/relationships/hyperlink" Target="https://www.humber.nhs.uk/Get%20Involved/humber-youth-action-group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923354" y="1233644"/>
            <a:ext cx="1634282" cy="1402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Young members of the </a:t>
            </a:r>
            <a:r>
              <a:rPr lang="en-GB" sz="1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Humber Youth Action Group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shared how the pandemic had a negative impact on their mental health.. This led many to feel socially isolated and lacking confidence.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05565" y="3522371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Childrens &amp; Learning Disability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November 2024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76871" y="1353555"/>
            <a:ext cx="1634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led to the co-production of a non-clinical, safe, and inclusive provision which has a focus around mental health and wellbeing called the </a:t>
            </a:r>
            <a:r>
              <a:rPr lang="en-GB" sz="1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Youth Recovery and Wellbeing College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000" dirty="0">
              <a:solidFill>
                <a:srgbClr val="003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56742" y="1481925"/>
            <a:ext cx="1634282" cy="908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Young people said that they wanted support in being able to explore the various careers routes on offer within the NHS.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05565" y="3522371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Childrens &amp; Learning Disability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November 2024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70815" y="1368790"/>
            <a:ext cx="16342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launched the Humber NHS Cadet Programme in collaboration with St John’s Ambulance service. Young people aged 14-18 will be able to access an 11-month programme which will help them develop new skills and develop their C/V.</a:t>
            </a:r>
            <a:endParaRPr lang="en-GB" sz="1000" dirty="0">
              <a:solidFill>
                <a:srgbClr val="003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42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05565" y="3522371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Childrens &amp; Learning Disability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November 2024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1DFD0-79EE-98DF-5D04-89968E66C653}"/>
              </a:ext>
            </a:extLst>
          </p:cNvPr>
          <p:cNvSpPr txBox="1"/>
          <p:nvPr/>
        </p:nvSpPr>
        <p:spPr>
          <a:xfrm>
            <a:off x="1052167" y="1097287"/>
            <a:ext cx="1321640" cy="1731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Young people said they wanted more inclusive resources to support young people to recognise the signs of unhealthy and abusive relationships and understand the resources available to them.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DDDB5F-A55C-A9CF-6B77-272165B43255}"/>
              </a:ext>
            </a:extLst>
          </p:cNvPr>
          <p:cNvSpPr txBox="1"/>
          <p:nvPr/>
        </p:nvSpPr>
        <p:spPr>
          <a:xfrm>
            <a:off x="3434090" y="1267242"/>
            <a:ext cx="1568028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Humber Youth Action Group co-produced with our Trust’s Safeguarding Team a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of 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posters that was shared within the community. In addition, a dedicated online webpage was created to share information on local support groups and resources.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905146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455</TotalTime>
  <Words>214</Words>
  <Application>Microsoft Office PowerPoint</Application>
  <PresentationFormat>Custom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HAGUE, Felicity (HUMBER TEACHING NHS FOUNDATION TRUST)</cp:lastModifiedBy>
  <cp:revision>10</cp:revision>
  <dcterms:created xsi:type="dcterms:W3CDTF">2023-11-09T15:36:14Z</dcterms:created>
  <dcterms:modified xsi:type="dcterms:W3CDTF">2024-04-15T11:52:21Z</dcterms:modified>
</cp:coreProperties>
</file>